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12/06/2023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1633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12/06/2023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4288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12/06/2023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0324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12/06/2023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4091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12/06/2023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7485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12/06/2023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6247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12/06/2023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080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12/06/2023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1230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12/06/2023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1699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12/06/2023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3156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12/06/2023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140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0B8B5-CC81-43AE-9363-0C316984A00A}" type="datetimeFigureOut">
              <a:rPr lang="es-MX" smtClean="0"/>
              <a:t>12/06/2023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5069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mailto:unidadtransparenciajocotepec@Gmail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95694" y="1779687"/>
            <a:ext cx="1007942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2000" b="1" dirty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pPr algn="ctr"/>
            <a:r>
              <a:rPr lang="es-MX" sz="2000" b="1" dirty="0">
                <a:latin typeface="Kalinga" panose="020B0502040204020203" pitchFamily="34" charset="0"/>
                <a:cs typeface="Kalinga" panose="020B0502040204020203" pitchFamily="34" charset="0"/>
              </a:rPr>
              <a:t>Lic. Carlos Alberto </a:t>
            </a:r>
            <a:r>
              <a:rPr lang="es-MX" sz="2000" b="1" dirty="0" err="1">
                <a:latin typeface="Kalinga" panose="020B0502040204020203" pitchFamily="34" charset="0"/>
                <a:cs typeface="Kalinga" panose="020B0502040204020203" pitchFamily="34" charset="0"/>
              </a:rPr>
              <a:t>Zuñiga</a:t>
            </a:r>
            <a:r>
              <a:rPr lang="es-MX" sz="2000" b="1" dirty="0">
                <a:latin typeface="Kalinga" panose="020B0502040204020203" pitchFamily="34" charset="0"/>
                <a:cs typeface="Kalinga" panose="020B0502040204020203" pitchFamily="34" charset="0"/>
              </a:rPr>
              <a:t> Chacón </a:t>
            </a:r>
          </a:p>
          <a:p>
            <a:pPr algn="ctr"/>
            <a:r>
              <a:rPr lang="es-MX" sz="2000" b="1" dirty="0">
                <a:latin typeface="Kalinga" panose="020B0502040204020203" pitchFamily="34" charset="0"/>
                <a:cs typeface="Kalinga" panose="020B0502040204020203" pitchFamily="34" charset="0"/>
              </a:rPr>
              <a:t>Sindico Municipal y Presidente del Comité de Transparencia</a:t>
            </a:r>
          </a:p>
          <a:p>
            <a:pPr algn="ctr"/>
            <a:endParaRPr lang="es-MX" sz="2000" b="1" dirty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pPr algn="ctr"/>
            <a:r>
              <a:rPr lang="es-MX" sz="2000" b="1" dirty="0">
                <a:latin typeface="Kalinga" panose="020B0502040204020203" pitchFamily="34" charset="0"/>
                <a:cs typeface="Kalinga" panose="020B0502040204020203" pitchFamily="34" charset="0"/>
              </a:rPr>
              <a:t>Lic. Jaime Alejandro Mendoza Larios </a:t>
            </a:r>
          </a:p>
          <a:p>
            <a:pPr algn="ctr"/>
            <a:r>
              <a:rPr lang="es-MX" sz="2000" b="1" dirty="0">
                <a:latin typeface="Kalinga" panose="020B0502040204020203" pitchFamily="34" charset="0"/>
                <a:cs typeface="Kalinga" panose="020B0502040204020203" pitchFamily="34" charset="0"/>
              </a:rPr>
              <a:t>Contralor Ciudadano e integrante del Comité </a:t>
            </a:r>
          </a:p>
          <a:p>
            <a:pPr algn="ctr"/>
            <a:endParaRPr lang="es-MX" sz="2000" b="1" dirty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pPr algn="ctr"/>
            <a:r>
              <a:rPr lang="es-MX" sz="2000" b="1" dirty="0">
                <a:latin typeface="Kalinga" panose="020B0502040204020203" pitchFamily="34" charset="0"/>
                <a:cs typeface="Kalinga" panose="020B0502040204020203" pitchFamily="34" charset="0"/>
              </a:rPr>
              <a:t>LC Rosa </a:t>
            </a:r>
            <a:r>
              <a:rPr lang="es-MX" sz="2000" b="1" dirty="0" err="1">
                <a:latin typeface="Kalinga" panose="020B0502040204020203" pitchFamily="34" charset="0"/>
                <a:cs typeface="Kalinga" panose="020B0502040204020203" pitchFamily="34" charset="0"/>
              </a:rPr>
              <a:t>Belia</a:t>
            </a:r>
            <a:r>
              <a:rPr lang="es-MX" sz="2000" b="1" dirty="0">
                <a:latin typeface="Kalinga" panose="020B0502040204020203" pitchFamily="34" charset="0"/>
                <a:cs typeface="Kalinga" panose="020B0502040204020203" pitchFamily="34" charset="0"/>
              </a:rPr>
              <a:t> Gutiérrez Gaeta</a:t>
            </a:r>
          </a:p>
          <a:p>
            <a:pPr algn="ctr"/>
            <a:r>
              <a:rPr lang="es-MX" sz="2000" b="1" dirty="0">
                <a:latin typeface="Kalinga" panose="020B0502040204020203" pitchFamily="34" charset="0"/>
                <a:cs typeface="Kalinga" panose="020B0502040204020203" pitchFamily="34" charset="0"/>
              </a:rPr>
              <a:t>Titular de la Unidad de Transparencia</a:t>
            </a:r>
          </a:p>
          <a:p>
            <a:pPr algn="ctr"/>
            <a:r>
              <a:rPr lang="es-MX" sz="2000" b="1" dirty="0">
                <a:latin typeface="Kalinga" panose="020B0502040204020203" pitchFamily="34" charset="0"/>
                <a:cs typeface="Kalinga" panose="020B0502040204020203" pitchFamily="34" charset="0"/>
              </a:rPr>
              <a:t>y Secretaria del Comité de Transparencia </a:t>
            </a:r>
          </a:p>
          <a:p>
            <a:pPr algn="ctr"/>
            <a:endParaRPr lang="es-MX" sz="2000" dirty="0">
              <a:latin typeface="Kalinga" panose="020B0502040204020203" pitchFamily="34" charset="0"/>
              <a:cs typeface="Kalinga" panose="020B0502040204020203" pitchFamily="34" charset="0"/>
              <a:hlinkClick r:id="rId2"/>
            </a:endParaRPr>
          </a:p>
          <a:p>
            <a:pPr algn="ctr"/>
            <a:r>
              <a:rPr lang="es-MX" sz="2000" dirty="0">
                <a:latin typeface="Kalinga" panose="020B0502040204020203" pitchFamily="34" charset="0"/>
                <a:cs typeface="Kalinga" panose="020B0502040204020203" pitchFamily="34" charset="0"/>
                <a:hlinkClick r:id="rId2"/>
              </a:rPr>
              <a:t>unidadtransparenciajocotepec@gmail.com</a:t>
            </a:r>
            <a:r>
              <a:rPr lang="es-MX" sz="2000" dirty="0">
                <a:latin typeface="Kalinga" panose="020B0502040204020203" pitchFamily="34" charset="0"/>
                <a:cs typeface="Kalinga" panose="020B0502040204020203" pitchFamily="34" charset="0"/>
              </a:rPr>
              <a:t>	</a:t>
            </a:r>
          </a:p>
          <a:p>
            <a:pPr algn="ctr"/>
            <a:r>
              <a:rPr lang="es-MX" sz="2000" dirty="0">
                <a:latin typeface="Kalinga" panose="020B0502040204020203" pitchFamily="34" charset="0"/>
                <a:cs typeface="Kalinga" panose="020B0502040204020203" pitchFamily="34" charset="0"/>
              </a:rPr>
              <a:t>Hidalgo sur 187 Col. Centro </a:t>
            </a:r>
          </a:p>
          <a:p>
            <a:pPr algn="ctr"/>
            <a:r>
              <a:rPr lang="es-MX" sz="2000" dirty="0" err="1">
                <a:latin typeface="Kalinga" panose="020B0502040204020203" pitchFamily="34" charset="0"/>
                <a:cs typeface="Kalinga" panose="020B0502040204020203" pitchFamily="34" charset="0"/>
              </a:rPr>
              <a:t>Jocotepec</a:t>
            </a:r>
            <a:r>
              <a:rPr lang="es-MX" sz="2000" dirty="0">
                <a:latin typeface="Kalinga" panose="020B0502040204020203" pitchFamily="34" charset="0"/>
                <a:cs typeface="Kalinga" panose="020B0502040204020203" pitchFamily="34" charset="0"/>
              </a:rPr>
              <a:t>, Jalisco </a:t>
            </a:r>
          </a:p>
          <a:p>
            <a:pPr algn="ctr"/>
            <a:r>
              <a:rPr lang="es-MX" sz="2000" dirty="0">
                <a:latin typeface="Kalinga" panose="020B0502040204020203" pitchFamily="34" charset="0"/>
                <a:cs typeface="Kalinga" panose="020B0502040204020203" pitchFamily="34" charset="0"/>
              </a:rPr>
              <a:t>CP 45800</a:t>
            </a:r>
          </a:p>
          <a:p>
            <a:pPr algn="ctr"/>
            <a:endParaRPr lang="es-MX" sz="2400" dirty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pPr algn="ctr"/>
            <a:endParaRPr lang="es-MX" dirty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pPr algn="ctr"/>
            <a:r>
              <a:rPr lang="es-MX" dirty="0"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</a:p>
        </p:txBody>
      </p:sp>
      <p:grpSp>
        <p:nvGrpSpPr>
          <p:cNvPr id="6" name="Grupo 5"/>
          <p:cNvGrpSpPr>
            <a:grpSpLocks/>
          </p:cNvGrpSpPr>
          <p:nvPr/>
        </p:nvGrpSpPr>
        <p:grpSpPr bwMode="auto">
          <a:xfrm>
            <a:off x="187036" y="-21773"/>
            <a:ext cx="12192000" cy="2017487"/>
            <a:chOff x="1682" y="0"/>
            <a:chExt cx="9282" cy="1456"/>
          </a:xfrm>
        </p:grpSpPr>
        <p:sp>
          <p:nvSpPr>
            <p:cNvPr id="7" name="Freeform 3"/>
            <p:cNvSpPr>
              <a:spLocks/>
            </p:cNvSpPr>
            <p:nvPr/>
          </p:nvSpPr>
          <p:spPr bwMode="auto">
            <a:xfrm>
              <a:off x="8091" y="308"/>
              <a:ext cx="2872" cy="1148"/>
            </a:xfrm>
            <a:custGeom>
              <a:avLst/>
              <a:gdLst>
                <a:gd name="T0" fmla="+- 0 10888 8092"/>
                <a:gd name="T1" fmla="*/ T0 w 2872"/>
                <a:gd name="T2" fmla="+- 0 316 309"/>
                <a:gd name="T3" fmla="*/ 316 h 1148"/>
                <a:gd name="T4" fmla="+- 0 10736 8092"/>
                <a:gd name="T5" fmla="*/ T4 w 2872"/>
                <a:gd name="T6" fmla="+- 0 332 309"/>
                <a:gd name="T7" fmla="*/ 332 h 1148"/>
                <a:gd name="T8" fmla="+- 0 10586 8092"/>
                <a:gd name="T9" fmla="*/ T8 w 2872"/>
                <a:gd name="T10" fmla="+- 0 354 309"/>
                <a:gd name="T11" fmla="*/ 354 h 1148"/>
                <a:gd name="T12" fmla="+- 0 10436 8092"/>
                <a:gd name="T13" fmla="*/ T12 w 2872"/>
                <a:gd name="T14" fmla="+- 0 381 309"/>
                <a:gd name="T15" fmla="*/ 381 h 1148"/>
                <a:gd name="T16" fmla="+- 0 10285 8092"/>
                <a:gd name="T17" fmla="*/ T16 w 2872"/>
                <a:gd name="T18" fmla="+- 0 415 309"/>
                <a:gd name="T19" fmla="*/ 415 h 1148"/>
                <a:gd name="T20" fmla="+- 0 10134 8092"/>
                <a:gd name="T21" fmla="*/ T20 w 2872"/>
                <a:gd name="T22" fmla="+- 0 456 309"/>
                <a:gd name="T23" fmla="*/ 456 h 1148"/>
                <a:gd name="T24" fmla="+- 0 9984 8092"/>
                <a:gd name="T25" fmla="*/ T24 w 2872"/>
                <a:gd name="T26" fmla="+- 0 502 309"/>
                <a:gd name="T27" fmla="*/ 502 h 1148"/>
                <a:gd name="T28" fmla="+- 0 9836 8092"/>
                <a:gd name="T29" fmla="*/ T28 w 2872"/>
                <a:gd name="T30" fmla="+- 0 552 309"/>
                <a:gd name="T31" fmla="*/ 552 h 1148"/>
                <a:gd name="T32" fmla="+- 0 9689 8092"/>
                <a:gd name="T33" fmla="*/ T32 w 2872"/>
                <a:gd name="T34" fmla="+- 0 605 309"/>
                <a:gd name="T35" fmla="*/ 605 h 1148"/>
                <a:gd name="T36" fmla="+- 0 9323 8092"/>
                <a:gd name="T37" fmla="*/ T36 w 2872"/>
                <a:gd name="T38" fmla="+- 0 742 309"/>
                <a:gd name="T39" fmla="*/ 742 h 1148"/>
                <a:gd name="T40" fmla="+- 0 9103 8092"/>
                <a:gd name="T41" fmla="*/ T40 w 2872"/>
                <a:gd name="T42" fmla="+- 0 824 309"/>
                <a:gd name="T43" fmla="*/ 824 h 1148"/>
                <a:gd name="T44" fmla="+- 0 8956 8092"/>
                <a:gd name="T45" fmla="*/ T44 w 2872"/>
                <a:gd name="T46" fmla="+- 0 875 309"/>
                <a:gd name="T47" fmla="*/ 875 h 1148"/>
                <a:gd name="T48" fmla="+- 0 8808 8092"/>
                <a:gd name="T49" fmla="*/ T48 w 2872"/>
                <a:gd name="T50" fmla="+- 0 922 309"/>
                <a:gd name="T51" fmla="*/ 922 h 1148"/>
                <a:gd name="T52" fmla="+- 0 8658 8092"/>
                <a:gd name="T53" fmla="*/ T52 w 2872"/>
                <a:gd name="T54" fmla="+- 0 965 309"/>
                <a:gd name="T55" fmla="*/ 965 h 1148"/>
                <a:gd name="T56" fmla="+- 0 8507 8092"/>
                <a:gd name="T57" fmla="*/ T56 w 2872"/>
                <a:gd name="T58" fmla="+- 0 1002 309"/>
                <a:gd name="T59" fmla="*/ 1002 h 1148"/>
                <a:gd name="T60" fmla="+- 0 8353 8092"/>
                <a:gd name="T61" fmla="*/ T60 w 2872"/>
                <a:gd name="T62" fmla="+- 0 1032 309"/>
                <a:gd name="T63" fmla="*/ 1032 h 1148"/>
                <a:gd name="T64" fmla="+- 0 8197 8092"/>
                <a:gd name="T65" fmla="*/ T64 w 2872"/>
                <a:gd name="T66" fmla="+- 0 1054 309"/>
                <a:gd name="T67" fmla="*/ 1054 h 1148"/>
                <a:gd name="T68" fmla="+- 0 8161 8092"/>
                <a:gd name="T69" fmla="*/ T68 w 2872"/>
                <a:gd name="T70" fmla="+- 0 1102 309"/>
                <a:gd name="T71" fmla="*/ 1102 h 1148"/>
                <a:gd name="T72" fmla="+- 0 8300 8092"/>
                <a:gd name="T73" fmla="*/ T72 w 2872"/>
                <a:gd name="T74" fmla="+- 0 1173 309"/>
                <a:gd name="T75" fmla="*/ 1173 h 1148"/>
                <a:gd name="T76" fmla="+- 0 8443 8092"/>
                <a:gd name="T77" fmla="*/ T76 w 2872"/>
                <a:gd name="T78" fmla="+- 0 1239 309"/>
                <a:gd name="T79" fmla="*/ 1239 h 1148"/>
                <a:gd name="T80" fmla="+- 0 8589 8092"/>
                <a:gd name="T81" fmla="*/ T80 w 2872"/>
                <a:gd name="T82" fmla="+- 0 1298 309"/>
                <a:gd name="T83" fmla="*/ 1298 h 1148"/>
                <a:gd name="T84" fmla="+- 0 8738 8092"/>
                <a:gd name="T85" fmla="*/ T84 w 2872"/>
                <a:gd name="T86" fmla="+- 0 1348 309"/>
                <a:gd name="T87" fmla="*/ 1348 h 1148"/>
                <a:gd name="T88" fmla="+- 0 8892 8092"/>
                <a:gd name="T89" fmla="*/ T88 w 2872"/>
                <a:gd name="T90" fmla="+- 0 1391 309"/>
                <a:gd name="T91" fmla="*/ 1391 h 1148"/>
                <a:gd name="T92" fmla="+- 0 9050 8092"/>
                <a:gd name="T93" fmla="*/ T92 w 2872"/>
                <a:gd name="T94" fmla="+- 0 1423 309"/>
                <a:gd name="T95" fmla="*/ 1423 h 1148"/>
                <a:gd name="T96" fmla="+- 0 9212 8092"/>
                <a:gd name="T97" fmla="*/ T96 w 2872"/>
                <a:gd name="T98" fmla="+- 0 1445 309"/>
                <a:gd name="T99" fmla="*/ 1445 h 1148"/>
                <a:gd name="T100" fmla="+- 0 9374 8092"/>
                <a:gd name="T101" fmla="*/ T100 w 2872"/>
                <a:gd name="T102" fmla="+- 0 1455 309"/>
                <a:gd name="T103" fmla="*/ 1455 h 1148"/>
                <a:gd name="T104" fmla="+- 0 9538 8092"/>
                <a:gd name="T105" fmla="*/ T104 w 2872"/>
                <a:gd name="T106" fmla="+- 0 1454 309"/>
                <a:gd name="T107" fmla="*/ 1454 h 1148"/>
                <a:gd name="T108" fmla="+- 0 9700 8092"/>
                <a:gd name="T109" fmla="*/ T108 w 2872"/>
                <a:gd name="T110" fmla="+- 0 1442 309"/>
                <a:gd name="T111" fmla="*/ 1442 h 1148"/>
                <a:gd name="T112" fmla="+- 0 9862 8092"/>
                <a:gd name="T113" fmla="*/ T112 w 2872"/>
                <a:gd name="T114" fmla="+- 0 1419 309"/>
                <a:gd name="T115" fmla="*/ 1419 h 1148"/>
                <a:gd name="T116" fmla="+- 0 10020 8092"/>
                <a:gd name="T117" fmla="*/ T116 w 2872"/>
                <a:gd name="T118" fmla="+- 0 1385 309"/>
                <a:gd name="T119" fmla="*/ 1385 h 1148"/>
                <a:gd name="T120" fmla="+- 0 10175 8092"/>
                <a:gd name="T121" fmla="*/ T120 w 2872"/>
                <a:gd name="T122" fmla="+- 0 1340 309"/>
                <a:gd name="T123" fmla="*/ 1340 h 1148"/>
                <a:gd name="T124" fmla="+- 0 10324 8092"/>
                <a:gd name="T125" fmla="*/ T124 w 2872"/>
                <a:gd name="T126" fmla="+- 0 1285 309"/>
                <a:gd name="T127" fmla="*/ 1285 h 1148"/>
                <a:gd name="T128" fmla="+- 0 10472 8092"/>
                <a:gd name="T129" fmla="*/ T128 w 2872"/>
                <a:gd name="T130" fmla="+- 0 1218 309"/>
                <a:gd name="T131" fmla="*/ 1218 h 1148"/>
                <a:gd name="T132" fmla="+- 0 10615 8092"/>
                <a:gd name="T133" fmla="*/ T132 w 2872"/>
                <a:gd name="T134" fmla="+- 0 1143 309"/>
                <a:gd name="T135" fmla="*/ 1143 h 1148"/>
                <a:gd name="T136" fmla="+- 0 10755 8092"/>
                <a:gd name="T137" fmla="*/ T136 w 2872"/>
                <a:gd name="T138" fmla="+- 0 1065 309"/>
                <a:gd name="T139" fmla="*/ 1065 h 1148"/>
                <a:gd name="T140" fmla="+- 0 10964 8092"/>
                <a:gd name="T141" fmla="*/ T140 w 2872"/>
                <a:gd name="T142" fmla="+- 0 945 309"/>
                <a:gd name="T143" fmla="*/ 945 h 114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</a:cxnLst>
              <a:rect l="0" t="0" r="r" b="b"/>
              <a:pathLst>
                <a:path w="2872" h="1148">
                  <a:moveTo>
                    <a:pt x="2872" y="0"/>
                  </a:moveTo>
                  <a:lnTo>
                    <a:pt x="2796" y="7"/>
                  </a:lnTo>
                  <a:lnTo>
                    <a:pt x="2720" y="14"/>
                  </a:lnTo>
                  <a:lnTo>
                    <a:pt x="2644" y="23"/>
                  </a:lnTo>
                  <a:lnTo>
                    <a:pt x="2569" y="33"/>
                  </a:lnTo>
                  <a:lnTo>
                    <a:pt x="2494" y="45"/>
                  </a:lnTo>
                  <a:lnTo>
                    <a:pt x="2419" y="57"/>
                  </a:lnTo>
                  <a:lnTo>
                    <a:pt x="2344" y="72"/>
                  </a:lnTo>
                  <a:lnTo>
                    <a:pt x="2270" y="88"/>
                  </a:lnTo>
                  <a:lnTo>
                    <a:pt x="2193" y="106"/>
                  </a:lnTo>
                  <a:lnTo>
                    <a:pt x="2117" y="126"/>
                  </a:lnTo>
                  <a:lnTo>
                    <a:pt x="2042" y="147"/>
                  </a:lnTo>
                  <a:lnTo>
                    <a:pt x="1967" y="169"/>
                  </a:lnTo>
                  <a:lnTo>
                    <a:pt x="1892" y="193"/>
                  </a:lnTo>
                  <a:lnTo>
                    <a:pt x="1818" y="217"/>
                  </a:lnTo>
                  <a:lnTo>
                    <a:pt x="1744" y="243"/>
                  </a:lnTo>
                  <a:lnTo>
                    <a:pt x="1670" y="269"/>
                  </a:lnTo>
                  <a:lnTo>
                    <a:pt x="1597" y="296"/>
                  </a:lnTo>
                  <a:lnTo>
                    <a:pt x="1523" y="323"/>
                  </a:lnTo>
                  <a:lnTo>
                    <a:pt x="1231" y="433"/>
                  </a:lnTo>
                  <a:lnTo>
                    <a:pt x="1085" y="488"/>
                  </a:lnTo>
                  <a:lnTo>
                    <a:pt x="1011" y="515"/>
                  </a:lnTo>
                  <a:lnTo>
                    <a:pt x="938" y="540"/>
                  </a:lnTo>
                  <a:lnTo>
                    <a:pt x="864" y="566"/>
                  </a:lnTo>
                  <a:lnTo>
                    <a:pt x="790" y="590"/>
                  </a:lnTo>
                  <a:lnTo>
                    <a:pt x="716" y="613"/>
                  </a:lnTo>
                  <a:lnTo>
                    <a:pt x="641" y="635"/>
                  </a:lnTo>
                  <a:lnTo>
                    <a:pt x="566" y="656"/>
                  </a:lnTo>
                  <a:lnTo>
                    <a:pt x="491" y="675"/>
                  </a:lnTo>
                  <a:lnTo>
                    <a:pt x="415" y="693"/>
                  </a:lnTo>
                  <a:lnTo>
                    <a:pt x="338" y="709"/>
                  </a:lnTo>
                  <a:lnTo>
                    <a:pt x="261" y="723"/>
                  </a:lnTo>
                  <a:lnTo>
                    <a:pt x="183" y="735"/>
                  </a:lnTo>
                  <a:lnTo>
                    <a:pt x="105" y="745"/>
                  </a:lnTo>
                  <a:lnTo>
                    <a:pt x="0" y="755"/>
                  </a:lnTo>
                  <a:lnTo>
                    <a:pt x="69" y="793"/>
                  </a:lnTo>
                  <a:lnTo>
                    <a:pt x="138" y="829"/>
                  </a:lnTo>
                  <a:lnTo>
                    <a:pt x="208" y="864"/>
                  </a:lnTo>
                  <a:lnTo>
                    <a:pt x="279" y="898"/>
                  </a:lnTo>
                  <a:lnTo>
                    <a:pt x="351" y="930"/>
                  </a:lnTo>
                  <a:lnTo>
                    <a:pt x="423" y="960"/>
                  </a:lnTo>
                  <a:lnTo>
                    <a:pt x="497" y="989"/>
                  </a:lnTo>
                  <a:lnTo>
                    <a:pt x="571" y="1015"/>
                  </a:lnTo>
                  <a:lnTo>
                    <a:pt x="646" y="1039"/>
                  </a:lnTo>
                  <a:lnTo>
                    <a:pt x="723" y="1062"/>
                  </a:lnTo>
                  <a:lnTo>
                    <a:pt x="800" y="1082"/>
                  </a:lnTo>
                  <a:lnTo>
                    <a:pt x="879" y="1099"/>
                  </a:lnTo>
                  <a:lnTo>
                    <a:pt x="958" y="1114"/>
                  </a:lnTo>
                  <a:lnTo>
                    <a:pt x="1039" y="1127"/>
                  </a:lnTo>
                  <a:lnTo>
                    <a:pt x="1120" y="1136"/>
                  </a:lnTo>
                  <a:lnTo>
                    <a:pt x="1201" y="1143"/>
                  </a:lnTo>
                  <a:lnTo>
                    <a:pt x="1282" y="1146"/>
                  </a:lnTo>
                  <a:lnTo>
                    <a:pt x="1364" y="1147"/>
                  </a:lnTo>
                  <a:lnTo>
                    <a:pt x="1446" y="1145"/>
                  </a:lnTo>
                  <a:lnTo>
                    <a:pt x="1527" y="1141"/>
                  </a:lnTo>
                  <a:lnTo>
                    <a:pt x="1608" y="1133"/>
                  </a:lnTo>
                  <a:lnTo>
                    <a:pt x="1689" y="1123"/>
                  </a:lnTo>
                  <a:lnTo>
                    <a:pt x="1770" y="1110"/>
                  </a:lnTo>
                  <a:lnTo>
                    <a:pt x="1849" y="1095"/>
                  </a:lnTo>
                  <a:lnTo>
                    <a:pt x="1928" y="1076"/>
                  </a:lnTo>
                  <a:lnTo>
                    <a:pt x="2006" y="1055"/>
                  </a:lnTo>
                  <a:lnTo>
                    <a:pt x="2083" y="1031"/>
                  </a:lnTo>
                  <a:lnTo>
                    <a:pt x="2158" y="1005"/>
                  </a:lnTo>
                  <a:lnTo>
                    <a:pt x="2232" y="976"/>
                  </a:lnTo>
                  <a:lnTo>
                    <a:pt x="2307" y="943"/>
                  </a:lnTo>
                  <a:lnTo>
                    <a:pt x="2380" y="909"/>
                  </a:lnTo>
                  <a:lnTo>
                    <a:pt x="2452" y="872"/>
                  </a:lnTo>
                  <a:lnTo>
                    <a:pt x="2523" y="834"/>
                  </a:lnTo>
                  <a:lnTo>
                    <a:pt x="2593" y="795"/>
                  </a:lnTo>
                  <a:lnTo>
                    <a:pt x="2663" y="756"/>
                  </a:lnTo>
                  <a:lnTo>
                    <a:pt x="2802" y="676"/>
                  </a:lnTo>
                  <a:lnTo>
                    <a:pt x="2872" y="636"/>
                  </a:lnTo>
                  <a:lnTo>
                    <a:pt x="2872" y="0"/>
                  </a:lnTo>
                  <a:close/>
                </a:path>
              </a:pathLst>
            </a:custGeom>
            <a:solidFill>
              <a:srgbClr val="1C33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MX"/>
            </a:p>
          </p:txBody>
        </p:sp>
        <p:sp>
          <p:nvSpPr>
            <p:cNvPr id="8" name="Freeform 4"/>
            <p:cNvSpPr>
              <a:spLocks/>
            </p:cNvSpPr>
            <p:nvPr/>
          </p:nvSpPr>
          <p:spPr bwMode="auto">
            <a:xfrm>
              <a:off x="6353" y="0"/>
              <a:ext cx="4611" cy="1064"/>
            </a:xfrm>
            <a:custGeom>
              <a:avLst/>
              <a:gdLst>
                <a:gd name="T0" fmla="+- 0 10964 6353"/>
                <a:gd name="T1" fmla="*/ T0 w 4611"/>
                <a:gd name="T2" fmla="*/ 0 h 1064"/>
                <a:gd name="T3" fmla="+- 0 6353 6353"/>
                <a:gd name="T4" fmla="*/ T3 w 4611"/>
                <a:gd name="T5" fmla="*/ 0 h 1064"/>
                <a:gd name="T6" fmla="+- 0 6428 6353"/>
                <a:gd name="T7" fmla="*/ T6 w 4611"/>
                <a:gd name="T8" fmla="*/ 34 h 1064"/>
                <a:gd name="T9" fmla="+- 0 6503 6353"/>
                <a:gd name="T10" fmla="*/ T9 w 4611"/>
                <a:gd name="T11" fmla="*/ 70 h 1064"/>
                <a:gd name="T12" fmla="+- 0 6576 6353"/>
                <a:gd name="T13" fmla="*/ T12 w 4611"/>
                <a:gd name="T14" fmla="*/ 107 h 1064"/>
                <a:gd name="T15" fmla="+- 0 6649 6353"/>
                <a:gd name="T16" fmla="*/ T15 w 4611"/>
                <a:gd name="T17" fmla="*/ 146 h 1064"/>
                <a:gd name="T18" fmla="+- 0 6722 6353"/>
                <a:gd name="T19" fmla="*/ T18 w 4611"/>
                <a:gd name="T20" fmla="*/ 185 h 1064"/>
                <a:gd name="T21" fmla="+- 0 6793 6353"/>
                <a:gd name="T22" fmla="*/ T21 w 4611"/>
                <a:gd name="T23" fmla="*/ 227 h 1064"/>
                <a:gd name="T24" fmla="+- 0 6864 6353"/>
                <a:gd name="T25" fmla="*/ T24 w 4611"/>
                <a:gd name="T26" fmla="*/ 268 h 1064"/>
                <a:gd name="T27" fmla="+- 0 6934 6353"/>
                <a:gd name="T28" fmla="*/ T27 w 4611"/>
                <a:gd name="T29" fmla="*/ 311 h 1064"/>
                <a:gd name="T30" fmla="+- 0 7003 6353"/>
                <a:gd name="T31" fmla="*/ T30 w 4611"/>
                <a:gd name="T32" fmla="*/ 355 h 1064"/>
                <a:gd name="T33" fmla="+- 0 7071 6353"/>
                <a:gd name="T34" fmla="*/ T33 w 4611"/>
                <a:gd name="T35" fmla="*/ 399 h 1064"/>
                <a:gd name="T36" fmla="+- 0 7138 6353"/>
                <a:gd name="T37" fmla="*/ T36 w 4611"/>
                <a:gd name="T38" fmla="*/ 443 h 1064"/>
                <a:gd name="T39" fmla="+- 0 7205 6353"/>
                <a:gd name="T40" fmla="*/ T39 w 4611"/>
                <a:gd name="T41" fmla="*/ 488 h 1064"/>
                <a:gd name="T42" fmla="+- 0 7472 6353"/>
                <a:gd name="T43" fmla="*/ T42 w 4611"/>
                <a:gd name="T44" fmla="*/ 671 h 1064"/>
                <a:gd name="T45" fmla="+- 0 7607 6353"/>
                <a:gd name="T46" fmla="*/ T45 w 4611"/>
                <a:gd name="T47" fmla="*/ 762 h 1064"/>
                <a:gd name="T48" fmla="+- 0 7675 6353"/>
                <a:gd name="T49" fmla="*/ T48 w 4611"/>
                <a:gd name="T50" fmla="*/ 807 h 1064"/>
                <a:gd name="T51" fmla="+- 0 7743 6353"/>
                <a:gd name="T52" fmla="*/ T51 w 4611"/>
                <a:gd name="T53" fmla="*/ 852 h 1064"/>
                <a:gd name="T54" fmla="+- 0 7812 6353"/>
                <a:gd name="T55" fmla="*/ T54 w 4611"/>
                <a:gd name="T56" fmla="*/ 896 h 1064"/>
                <a:gd name="T57" fmla="+- 0 7881 6353"/>
                <a:gd name="T58" fmla="*/ T57 w 4611"/>
                <a:gd name="T59" fmla="*/ 939 h 1064"/>
                <a:gd name="T60" fmla="+- 0 7951 6353"/>
                <a:gd name="T61" fmla="*/ T60 w 4611"/>
                <a:gd name="T62" fmla="*/ 982 h 1064"/>
                <a:gd name="T63" fmla="+- 0 8021 6353"/>
                <a:gd name="T64" fmla="*/ T63 w 4611"/>
                <a:gd name="T65" fmla="*/ 1024 h 1064"/>
                <a:gd name="T66" fmla="+- 0 8092 6353"/>
                <a:gd name="T67" fmla="*/ T66 w 4611"/>
                <a:gd name="T68" fmla="*/ 1064 h 1064"/>
                <a:gd name="T69" fmla="+- 0 8118 6353"/>
                <a:gd name="T70" fmla="*/ T69 w 4611"/>
                <a:gd name="T71" fmla="*/ 1062 h 1064"/>
                <a:gd name="T72" fmla="+- 0 8197 6353"/>
                <a:gd name="T73" fmla="*/ T72 w 4611"/>
                <a:gd name="T74" fmla="*/ 1054 h 1064"/>
                <a:gd name="T75" fmla="+- 0 8275 6353"/>
                <a:gd name="T76" fmla="*/ T75 w 4611"/>
                <a:gd name="T77" fmla="*/ 1044 h 1064"/>
                <a:gd name="T78" fmla="+- 0 8353 6353"/>
                <a:gd name="T79" fmla="*/ T78 w 4611"/>
                <a:gd name="T80" fmla="*/ 1032 h 1064"/>
                <a:gd name="T81" fmla="+- 0 8430 6353"/>
                <a:gd name="T82" fmla="*/ T81 w 4611"/>
                <a:gd name="T83" fmla="*/ 1018 h 1064"/>
                <a:gd name="T84" fmla="+- 0 8507 6353"/>
                <a:gd name="T85" fmla="*/ T84 w 4611"/>
                <a:gd name="T86" fmla="*/ 1002 h 1064"/>
                <a:gd name="T87" fmla="+- 0 8583 6353"/>
                <a:gd name="T88" fmla="*/ T87 w 4611"/>
                <a:gd name="T89" fmla="*/ 984 h 1064"/>
                <a:gd name="T90" fmla="+- 0 8658 6353"/>
                <a:gd name="T91" fmla="*/ T90 w 4611"/>
                <a:gd name="T92" fmla="*/ 965 h 1064"/>
                <a:gd name="T93" fmla="+- 0 8733 6353"/>
                <a:gd name="T94" fmla="*/ T93 w 4611"/>
                <a:gd name="T95" fmla="*/ 944 h 1064"/>
                <a:gd name="T96" fmla="+- 0 8808 6353"/>
                <a:gd name="T97" fmla="*/ T96 w 4611"/>
                <a:gd name="T98" fmla="*/ 922 h 1064"/>
                <a:gd name="T99" fmla="+- 0 8882 6353"/>
                <a:gd name="T100" fmla="*/ T99 w 4611"/>
                <a:gd name="T101" fmla="*/ 899 h 1064"/>
                <a:gd name="T102" fmla="+- 0 8956 6353"/>
                <a:gd name="T103" fmla="*/ T102 w 4611"/>
                <a:gd name="T104" fmla="*/ 875 h 1064"/>
                <a:gd name="T105" fmla="+- 0 9030 6353"/>
                <a:gd name="T106" fmla="*/ T105 w 4611"/>
                <a:gd name="T107" fmla="*/ 849 h 1064"/>
                <a:gd name="T108" fmla="+- 0 9103 6353"/>
                <a:gd name="T109" fmla="*/ T108 w 4611"/>
                <a:gd name="T110" fmla="*/ 823 h 1064"/>
                <a:gd name="T111" fmla="+- 0 9177 6353"/>
                <a:gd name="T112" fmla="*/ T111 w 4611"/>
                <a:gd name="T113" fmla="*/ 797 h 1064"/>
                <a:gd name="T114" fmla="+- 0 9250 6353"/>
                <a:gd name="T115" fmla="*/ T114 w 4611"/>
                <a:gd name="T116" fmla="*/ 770 h 1064"/>
                <a:gd name="T117" fmla="+- 0 9542 6353"/>
                <a:gd name="T118" fmla="*/ T117 w 4611"/>
                <a:gd name="T119" fmla="*/ 659 h 1064"/>
                <a:gd name="T120" fmla="+- 0 9689 6353"/>
                <a:gd name="T121" fmla="*/ T120 w 4611"/>
                <a:gd name="T122" fmla="*/ 605 h 1064"/>
                <a:gd name="T123" fmla="+- 0 9762 6353"/>
                <a:gd name="T124" fmla="*/ T123 w 4611"/>
                <a:gd name="T125" fmla="*/ 578 h 1064"/>
                <a:gd name="T126" fmla="+- 0 9836 6353"/>
                <a:gd name="T127" fmla="*/ T126 w 4611"/>
                <a:gd name="T128" fmla="*/ 552 h 1064"/>
                <a:gd name="T129" fmla="+- 0 9910 6353"/>
                <a:gd name="T130" fmla="*/ T129 w 4611"/>
                <a:gd name="T131" fmla="*/ 526 h 1064"/>
                <a:gd name="T132" fmla="+- 0 9984 6353"/>
                <a:gd name="T133" fmla="*/ T132 w 4611"/>
                <a:gd name="T134" fmla="*/ 502 h 1064"/>
                <a:gd name="T135" fmla="+- 0 10059 6353"/>
                <a:gd name="T136" fmla="*/ T135 w 4611"/>
                <a:gd name="T137" fmla="*/ 478 h 1064"/>
                <a:gd name="T138" fmla="+- 0 10134 6353"/>
                <a:gd name="T139" fmla="*/ T138 w 4611"/>
                <a:gd name="T140" fmla="*/ 456 h 1064"/>
                <a:gd name="T141" fmla="+- 0 10209 6353"/>
                <a:gd name="T142" fmla="*/ T141 w 4611"/>
                <a:gd name="T143" fmla="*/ 435 h 1064"/>
                <a:gd name="T144" fmla="+- 0 10285 6353"/>
                <a:gd name="T145" fmla="*/ T144 w 4611"/>
                <a:gd name="T146" fmla="*/ 415 h 1064"/>
                <a:gd name="T147" fmla="+- 0 10362 6353"/>
                <a:gd name="T148" fmla="*/ T147 w 4611"/>
                <a:gd name="T149" fmla="*/ 397 h 1064"/>
                <a:gd name="T150" fmla="+- 0 10436 6353"/>
                <a:gd name="T151" fmla="*/ T150 w 4611"/>
                <a:gd name="T152" fmla="*/ 381 h 1064"/>
                <a:gd name="T153" fmla="+- 0 10511 6353"/>
                <a:gd name="T154" fmla="*/ T153 w 4611"/>
                <a:gd name="T155" fmla="*/ 366 h 1064"/>
                <a:gd name="T156" fmla="+- 0 10586 6353"/>
                <a:gd name="T157" fmla="*/ T156 w 4611"/>
                <a:gd name="T158" fmla="*/ 354 h 1064"/>
                <a:gd name="T159" fmla="+- 0 10661 6353"/>
                <a:gd name="T160" fmla="*/ T159 w 4611"/>
                <a:gd name="T161" fmla="*/ 342 h 1064"/>
                <a:gd name="T162" fmla="+- 0 10736 6353"/>
                <a:gd name="T163" fmla="*/ T162 w 4611"/>
                <a:gd name="T164" fmla="*/ 332 h 1064"/>
                <a:gd name="T165" fmla="+- 0 10812 6353"/>
                <a:gd name="T166" fmla="*/ T165 w 4611"/>
                <a:gd name="T167" fmla="*/ 323 h 1064"/>
                <a:gd name="T168" fmla="+- 0 10888 6353"/>
                <a:gd name="T169" fmla="*/ T168 w 4611"/>
                <a:gd name="T170" fmla="*/ 315 h 1064"/>
                <a:gd name="T171" fmla="+- 0 10964 6353"/>
                <a:gd name="T172" fmla="*/ T171 w 4611"/>
                <a:gd name="T173" fmla="*/ 309 h 1064"/>
                <a:gd name="T174" fmla="+- 0 10964 6353"/>
                <a:gd name="T175" fmla="*/ T174 w 4611"/>
                <a:gd name="T176" fmla="*/ 0 h 1064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  <a:cxn ang="0">
                  <a:pos x="T31" y="T32"/>
                </a:cxn>
                <a:cxn ang="0">
                  <a:pos x="T34" y="T35"/>
                </a:cxn>
                <a:cxn ang="0">
                  <a:pos x="T37" y="T38"/>
                </a:cxn>
                <a:cxn ang="0">
                  <a:pos x="T40" y="T41"/>
                </a:cxn>
                <a:cxn ang="0">
                  <a:pos x="T43" y="T44"/>
                </a:cxn>
                <a:cxn ang="0">
                  <a:pos x="T46" y="T47"/>
                </a:cxn>
                <a:cxn ang="0">
                  <a:pos x="T49" y="T50"/>
                </a:cxn>
                <a:cxn ang="0">
                  <a:pos x="T52" y="T53"/>
                </a:cxn>
                <a:cxn ang="0">
                  <a:pos x="T55" y="T56"/>
                </a:cxn>
                <a:cxn ang="0">
                  <a:pos x="T58" y="T59"/>
                </a:cxn>
                <a:cxn ang="0">
                  <a:pos x="T61" y="T62"/>
                </a:cxn>
                <a:cxn ang="0">
                  <a:pos x="T64" y="T65"/>
                </a:cxn>
                <a:cxn ang="0">
                  <a:pos x="T67" y="T68"/>
                </a:cxn>
                <a:cxn ang="0">
                  <a:pos x="T70" y="T71"/>
                </a:cxn>
                <a:cxn ang="0">
                  <a:pos x="T73" y="T74"/>
                </a:cxn>
                <a:cxn ang="0">
                  <a:pos x="T76" y="T77"/>
                </a:cxn>
                <a:cxn ang="0">
                  <a:pos x="T79" y="T80"/>
                </a:cxn>
                <a:cxn ang="0">
                  <a:pos x="T82" y="T83"/>
                </a:cxn>
                <a:cxn ang="0">
                  <a:pos x="T85" y="T86"/>
                </a:cxn>
                <a:cxn ang="0">
                  <a:pos x="T88" y="T89"/>
                </a:cxn>
                <a:cxn ang="0">
                  <a:pos x="T91" y="T92"/>
                </a:cxn>
                <a:cxn ang="0">
                  <a:pos x="T94" y="T95"/>
                </a:cxn>
                <a:cxn ang="0">
                  <a:pos x="T97" y="T98"/>
                </a:cxn>
                <a:cxn ang="0">
                  <a:pos x="T100" y="T101"/>
                </a:cxn>
                <a:cxn ang="0">
                  <a:pos x="T103" y="T104"/>
                </a:cxn>
                <a:cxn ang="0">
                  <a:pos x="T106" y="T107"/>
                </a:cxn>
                <a:cxn ang="0">
                  <a:pos x="T109" y="T110"/>
                </a:cxn>
                <a:cxn ang="0">
                  <a:pos x="T112" y="T113"/>
                </a:cxn>
                <a:cxn ang="0">
                  <a:pos x="T115" y="T116"/>
                </a:cxn>
                <a:cxn ang="0">
                  <a:pos x="T118" y="T119"/>
                </a:cxn>
                <a:cxn ang="0">
                  <a:pos x="T121" y="T122"/>
                </a:cxn>
                <a:cxn ang="0">
                  <a:pos x="T124" y="T125"/>
                </a:cxn>
                <a:cxn ang="0">
                  <a:pos x="T127" y="T128"/>
                </a:cxn>
                <a:cxn ang="0">
                  <a:pos x="T130" y="T131"/>
                </a:cxn>
                <a:cxn ang="0">
                  <a:pos x="T133" y="T134"/>
                </a:cxn>
                <a:cxn ang="0">
                  <a:pos x="T136" y="T137"/>
                </a:cxn>
                <a:cxn ang="0">
                  <a:pos x="T139" y="T140"/>
                </a:cxn>
                <a:cxn ang="0">
                  <a:pos x="T142" y="T143"/>
                </a:cxn>
                <a:cxn ang="0">
                  <a:pos x="T145" y="T146"/>
                </a:cxn>
                <a:cxn ang="0">
                  <a:pos x="T148" y="T149"/>
                </a:cxn>
                <a:cxn ang="0">
                  <a:pos x="T151" y="T152"/>
                </a:cxn>
                <a:cxn ang="0">
                  <a:pos x="T154" y="T155"/>
                </a:cxn>
                <a:cxn ang="0">
                  <a:pos x="T157" y="T158"/>
                </a:cxn>
                <a:cxn ang="0">
                  <a:pos x="T160" y="T161"/>
                </a:cxn>
                <a:cxn ang="0">
                  <a:pos x="T163" y="T164"/>
                </a:cxn>
                <a:cxn ang="0">
                  <a:pos x="T166" y="T167"/>
                </a:cxn>
                <a:cxn ang="0">
                  <a:pos x="T169" y="T170"/>
                </a:cxn>
                <a:cxn ang="0">
                  <a:pos x="T172" y="T173"/>
                </a:cxn>
                <a:cxn ang="0">
                  <a:pos x="T175" y="T176"/>
                </a:cxn>
              </a:cxnLst>
              <a:rect l="0" t="0" r="r" b="b"/>
              <a:pathLst>
                <a:path w="4611" h="1064">
                  <a:moveTo>
                    <a:pt x="4611" y="0"/>
                  </a:moveTo>
                  <a:lnTo>
                    <a:pt x="0" y="0"/>
                  </a:lnTo>
                  <a:lnTo>
                    <a:pt x="75" y="34"/>
                  </a:lnTo>
                  <a:lnTo>
                    <a:pt x="150" y="70"/>
                  </a:lnTo>
                  <a:lnTo>
                    <a:pt x="223" y="107"/>
                  </a:lnTo>
                  <a:lnTo>
                    <a:pt x="296" y="146"/>
                  </a:lnTo>
                  <a:lnTo>
                    <a:pt x="369" y="185"/>
                  </a:lnTo>
                  <a:lnTo>
                    <a:pt x="440" y="227"/>
                  </a:lnTo>
                  <a:lnTo>
                    <a:pt x="511" y="268"/>
                  </a:lnTo>
                  <a:lnTo>
                    <a:pt x="581" y="311"/>
                  </a:lnTo>
                  <a:lnTo>
                    <a:pt x="650" y="355"/>
                  </a:lnTo>
                  <a:lnTo>
                    <a:pt x="718" y="399"/>
                  </a:lnTo>
                  <a:lnTo>
                    <a:pt x="785" y="443"/>
                  </a:lnTo>
                  <a:lnTo>
                    <a:pt x="852" y="488"/>
                  </a:lnTo>
                  <a:lnTo>
                    <a:pt x="1119" y="671"/>
                  </a:lnTo>
                  <a:lnTo>
                    <a:pt x="1254" y="762"/>
                  </a:lnTo>
                  <a:lnTo>
                    <a:pt x="1322" y="807"/>
                  </a:lnTo>
                  <a:lnTo>
                    <a:pt x="1390" y="852"/>
                  </a:lnTo>
                  <a:lnTo>
                    <a:pt x="1459" y="896"/>
                  </a:lnTo>
                  <a:lnTo>
                    <a:pt x="1528" y="939"/>
                  </a:lnTo>
                  <a:lnTo>
                    <a:pt x="1598" y="982"/>
                  </a:lnTo>
                  <a:lnTo>
                    <a:pt x="1668" y="1024"/>
                  </a:lnTo>
                  <a:lnTo>
                    <a:pt x="1739" y="1064"/>
                  </a:lnTo>
                  <a:lnTo>
                    <a:pt x="1765" y="1062"/>
                  </a:lnTo>
                  <a:lnTo>
                    <a:pt x="1844" y="1054"/>
                  </a:lnTo>
                  <a:lnTo>
                    <a:pt x="1922" y="1044"/>
                  </a:lnTo>
                  <a:lnTo>
                    <a:pt x="2000" y="1032"/>
                  </a:lnTo>
                  <a:lnTo>
                    <a:pt x="2077" y="1018"/>
                  </a:lnTo>
                  <a:lnTo>
                    <a:pt x="2154" y="1002"/>
                  </a:lnTo>
                  <a:lnTo>
                    <a:pt x="2230" y="984"/>
                  </a:lnTo>
                  <a:lnTo>
                    <a:pt x="2305" y="965"/>
                  </a:lnTo>
                  <a:lnTo>
                    <a:pt x="2380" y="944"/>
                  </a:lnTo>
                  <a:lnTo>
                    <a:pt x="2455" y="922"/>
                  </a:lnTo>
                  <a:lnTo>
                    <a:pt x="2529" y="899"/>
                  </a:lnTo>
                  <a:lnTo>
                    <a:pt x="2603" y="875"/>
                  </a:lnTo>
                  <a:lnTo>
                    <a:pt x="2677" y="849"/>
                  </a:lnTo>
                  <a:lnTo>
                    <a:pt x="2750" y="823"/>
                  </a:lnTo>
                  <a:lnTo>
                    <a:pt x="2824" y="797"/>
                  </a:lnTo>
                  <a:lnTo>
                    <a:pt x="2897" y="770"/>
                  </a:lnTo>
                  <a:lnTo>
                    <a:pt x="3189" y="659"/>
                  </a:lnTo>
                  <a:lnTo>
                    <a:pt x="3336" y="605"/>
                  </a:lnTo>
                  <a:lnTo>
                    <a:pt x="3409" y="578"/>
                  </a:lnTo>
                  <a:lnTo>
                    <a:pt x="3483" y="552"/>
                  </a:lnTo>
                  <a:lnTo>
                    <a:pt x="3557" y="526"/>
                  </a:lnTo>
                  <a:lnTo>
                    <a:pt x="3631" y="502"/>
                  </a:lnTo>
                  <a:lnTo>
                    <a:pt x="3706" y="478"/>
                  </a:lnTo>
                  <a:lnTo>
                    <a:pt x="3781" y="456"/>
                  </a:lnTo>
                  <a:lnTo>
                    <a:pt x="3856" y="435"/>
                  </a:lnTo>
                  <a:lnTo>
                    <a:pt x="3932" y="415"/>
                  </a:lnTo>
                  <a:lnTo>
                    <a:pt x="4009" y="397"/>
                  </a:lnTo>
                  <a:lnTo>
                    <a:pt x="4083" y="381"/>
                  </a:lnTo>
                  <a:lnTo>
                    <a:pt x="4158" y="366"/>
                  </a:lnTo>
                  <a:lnTo>
                    <a:pt x="4233" y="354"/>
                  </a:lnTo>
                  <a:lnTo>
                    <a:pt x="4308" y="342"/>
                  </a:lnTo>
                  <a:lnTo>
                    <a:pt x="4383" y="332"/>
                  </a:lnTo>
                  <a:lnTo>
                    <a:pt x="4459" y="323"/>
                  </a:lnTo>
                  <a:lnTo>
                    <a:pt x="4535" y="315"/>
                  </a:lnTo>
                  <a:lnTo>
                    <a:pt x="4611" y="309"/>
                  </a:lnTo>
                  <a:lnTo>
                    <a:pt x="4611" y="0"/>
                  </a:lnTo>
                  <a:close/>
                </a:path>
              </a:pathLst>
            </a:custGeom>
            <a:solidFill>
              <a:srgbClr val="8D7C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MX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3703" y="0"/>
              <a:ext cx="4389" cy="1078"/>
            </a:xfrm>
            <a:custGeom>
              <a:avLst/>
              <a:gdLst>
                <a:gd name="T0" fmla="+- 0 3703 3703"/>
                <a:gd name="T1" fmla="*/ T0 w 4389"/>
                <a:gd name="T2" fmla="*/ 0 h 1078"/>
                <a:gd name="T3" fmla="+- 0 3855 3703"/>
                <a:gd name="T4" fmla="*/ T3 w 4389"/>
                <a:gd name="T5" fmla="*/ 37 h 1078"/>
                <a:gd name="T6" fmla="+- 0 4006 3703"/>
                <a:gd name="T7" fmla="*/ T6 w 4389"/>
                <a:gd name="T8" fmla="*/ 77 h 1078"/>
                <a:gd name="T9" fmla="+- 0 4156 3703"/>
                <a:gd name="T10" fmla="*/ T9 w 4389"/>
                <a:gd name="T11" fmla="*/ 120 h 1078"/>
                <a:gd name="T12" fmla="+- 0 4306 3703"/>
                <a:gd name="T13" fmla="*/ T12 w 4389"/>
                <a:gd name="T14" fmla="*/ 166 h 1078"/>
                <a:gd name="T15" fmla="+- 0 4455 3703"/>
                <a:gd name="T16" fmla="*/ T15 w 4389"/>
                <a:gd name="T17" fmla="*/ 214 h 1078"/>
                <a:gd name="T18" fmla="+- 0 4604 3703"/>
                <a:gd name="T19" fmla="*/ T18 w 4389"/>
                <a:gd name="T20" fmla="*/ 263 h 1078"/>
                <a:gd name="T21" fmla="+- 0 4901 3703"/>
                <a:gd name="T22" fmla="*/ T21 w 4389"/>
                <a:gd name="T23" fmla="*/ 367 h 1078"/>
                <a:gd name="T24" fmla="+- 0 5716 3703"/>
                <a:gd name="T25" fmla="*/ T24 w 4389"/>
                <a:gd name="T26" fmla="*/ 658 h 1078"/>
                <a:gd name="T27" fmla="+- 0 5939 3703"/>
                <a:gd name="T28" fmla="*/ T27 w 4389"/>
                <a:gd name="T29" fmla="*/ 733 h 1078"/>
                <a:gd name="T30" fmla="+- 0 6088 3703"/>
                <a:gd name="T31" fmla="*/ T30 w 4389"/>
                <a:gd name="T32" fmla="*/ 780 h 1078"/>
                <a:gd name="T33" fmla="+- 0 6237 3703"/>
                <a:gd name="T34" fmla="*/ T33 w 4389"/>
                <a:gd name="T35" fmla="*/ 826 h 1078"/>
                <a:gd name="T36" fmla="+- 0 6387 3703"/>
                <a:gd name="T37" fmla="*/ T36 w 4389"/>
                <a:gd name="T38" fmla="*/ 869 h 1078"/>
                <a:gd name="T39" fmla="+- 0 6538 3703"/>
                <a:gd name="T40" fmla="*/ T39 w 4389"/>
                <a:gd name="T41" fmla="*/ 909 h 1078"/>
                <a:gd name="T42" fmla="+- 0 6689 3703"/>
                <a:gd name="T43" fmla="*/ T42 w 4389"/>
                <a:gd name="T44" fmla="*/ 946 h 1078"/>
                <a:gd name="T45" fmla="+- 0 6841 3703"/>
                <a:gd name="T46" fmla="*/ T45 w 4389"/>
                <a:gd name="T47" fmla="*/ 978 h 1078"/>
                <a:gd name="T48" fmla="+- 0 6994 3703"/>
                <a:gd name="T49" fmla="*/ T48 w 4389"/>
                <a:gd name="T50" fmla="*/ 1007 h 1078"/>
                <a:gd name="T51" fmla="+- 0 7148 3703"/>
                <a:gd name="T52" fmla="*/ T51 w 4389"/>
                <a:gd name="T53" fmla="*/ 1032 h 1078"/>
                <a:gd name="T54" fmla="+- 0 7302 3703"/>
                <a:gd name="T55" fmla="*/ T54 w 4389"/>
                <a:gd name="T56" fmla="*/ 1051 h 1078"/>
                <a:gd name="T57" fmla="+- 0 7458 3703"/>
                <a:gd name="T58" fmla="*/ T57 w 4389"/>
                <a:gd name="T59" fmla="*/ 1066 h 1078"/>
                <a:gd name="T60" fmla="+- 0 7614 3703"/>
                <a:gd name="T61" fmla="*/ T60 w 4389"/>
                <a:gd name="T62" fmla="*/ 1075 h 1078"/>
                <a:gd name="T63" fmla="+- 0 7772 3703"/>
                <a:gd name="T64" fmla="*/ T63 w 4389"/>
                <a:gd name="T65" fmla="*/ 1077 h 1078"/>
                <a:gd name="T66" fmla="+- 0 7931 3703"/>
                <a:gd name="T67" fmla="*/ T66 w 4389"/>
                <a:gd name="T68" fmla="*/ 1074 h 1078"/>
                <a:gd name="T69" fmla="+- 0 8092 3703"/>
                <a:gd name="T70" fmla="*/ T69 w 4389"/>
                <a:gd name="T71" fmla="*/ 1064 h 1078"/>
                <a:gd name="T72" fmla="+- 0 7951 3703"/>
                <a:gd name="T73" fmla="*/ T72 w 4389"/>
                <a:gd name="T74" fmla="*/ 982 h 1078"/>
                <a:gd name="T75" fmla="+- 0 7812 3703"/>
                <a:gd name="T76" fmla="*/ T75 w 4389"/>
                <a:gd name="T77" fmla="*/ 896 h 1078"/>
                <a:gd name="T78" fmla="+- 0 7675 3703"/>
                <a:gd name="T79" fmla="*/ T78 w 4389"/>
                <a:gd name="T80" fmla="*/ 807 h 1078"/>
                <a:gd name="T81" fmla="+- 0 7539 3703"/>
                <a:gd name="T82" fmla="*/ T81 w 4389"/>
                <a:gd name="T83" fmla="*/ 717 h 1078"/>
                <a:gd name="T84" fmla="+- 0 7138 3703"/>
                <a:gd name="T85" fmla="*/ T84 w 4389"/>
                <a:gd name="T86" fmla="*/ 443 h 1078"/>
                <a:gd name="T87" fmla="+- 0 7003 3703"/>
                <a:gd name="T88" fmla="*/ T87 w 4389"/>
                <a:gd name="T89" fmla="*/ 355 h 1078"/>
                <a:gd name="T90" fmla="+- 0 6864 3703"/>
                <a:gd name="T91" fmla="*/ T90 w 4389"/>
                <a:gd name="T92" fmla="*/ 269 h 1078"/>
                <a:gd name="T93" fmla="+- 0 6722 3703"/>
                <a:gd name="T94" fmla="*/ T93 w 4389"/>
                <a:gd name="T95" fmla="*/ 186 h 1078"/>
                <a:gd name="T96" fmla="+- 0 6576 3703"/>
                <a:gd name="T97" fmla="*/ T96 w 4389"/>
                <a:gd name="T98" fmla="*/ 107 h 1078"/>
                <a:gd name="T99" fmla="+- 0 6428 3703"/>
                <a:gd name="T100" fmla="*/ T99 w 4389"/>
                <a:gd name="T101" fmla="*/ 34 h 1078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  <a:cxn ang="0">
                  <a:pos x="T31" y="T32"/>
                </a:cxn>
                <a:cxn ang="0">
                  <a:pos x="T34" y="T35"/>
                </a:cxn>
                <a:cxn ang="0">
                  <a:pos x="T37" y="T38"/>
                </a:cxn>
                <a:cxn ang="0">
                  <a:pos x="T40" y="T41"/>
                </a:cxn>
                <a:cxn ang="0">
                  <a:pos x="T43" y="T44"/>
                </a:cxn>
                <a:cxn ang="0">
                  <a:pos x="T46" y="T47"/>
                </a:cxn>
                <a:cxn ang="0">
                  <a:pos x="T49" y="T50"/>
                </a:cxn>
                <a:cxn ang="0">
                  <a:pos x="T52" y="T53"/>
                </a:cxn>
                <a:cxn ang="0">
                  <a:pos x="T55" y="T56"/>
                </a:cxn>
                <a:cxn ang="0">
                  <a:pos x="T58" y="T59"/>
                </a:cxn>
                <a:cxn ang="0">
                  <a:pos x="T61" y="T62"/>
                </a:cxn>
                <a:cxn ang="0">
                  <a:pos x="T64" y="T65"/>
                </a:cxn>
                <a:cxn ang="0">
                  <a:pos x="T67" y="T68"/>
                </a:cxn>
                <a:cxn ang="0">
                  <a:pos x="T70" y="T71"/>
                </a:cxn>
                <a:cxn ang="0">
                  <a:pos x="T73" y="T74"/>
                </a:cxn>
                <a:cxn ang="0">
                  <a:pos x="T76" y="T77"/>
                </a:cxn>
                <a:cxn ang="0">
                  <a:pos x="T79" y="T80"/>
                </a:cxn>
                <a:cxn ang="0">
                  <a:pos x="T82" y="T83"/>
                </a:cxn>
                <a:cxn ang="0">
                  <a:pos x="T85" y="T86"/>
                </a:cxn>
                <a:cxn ang="0">
                  <a:pos x="T88" y="T89"/>
                </a:cxn>
                <a:cxn ang="0">
                  <a:pos x="T91" y="T92"/>
                </a:cxn>
                <a:cxn ang="0">
                  <a:pos x="T94" y="T95"/>
                </a:cxn>
                <a:cxn ang="0">
                  <a:pos x="T97" y="T98"/>
                </a:cxn>
                <a:cxn ang="0">
                  <a:pos x="T100" y="T101"/>
                </a:cxn>
              </a:cxnLst>
              <a:rect l="0" t="0" r="r" b="b"/>
              <a:pathLst>
                <a:path w="4389" h="1078">
                  <a:moveTo>
                    <a:pt x="2650" y="0"/>
                  </a:moveTo>
                  <a:lnTo>
                    <a:pt x="0" y="0"/>
                  </a:lnTo>
                  <a:lnTo>
                    <a:pt x="76" y="18"/>
                  </a:lnTo>
                  <a:lnTo>
                    <a:pt x="152" y="37"/>
                  </a:lnTo>
                  <a:lnTo>
                    <a:pt x="227" y="57"/>
                  </a:lnTo>
                  <a:lnTo>
                    <a:pt x="303" y="77"/>
                  </a:lnTo>
                  <a:lnTo>
                    <a:pt x="378" y="98"/>
                  </a:lnTo>
                  <a:lnTo>
                    <a:pt x="453" y="120"/>
                  </a:lnTo>
                  <a:lnTo>
                    <a:pt x="528" y="143"/>
                  </a:lnTo>
                  <a:lnTo>
                    <a:pt x="603" y="166"/>
                  </a:lnTo>
                  <a:lnTo>
                    <a:pt x="677" y="189"/>
                  </a:lnTo>
                  <a:lnTo>
                    <a:pt x="752" y="214"/>
                  </a:lnTo>
                  <a:lnTo>
                    <a:pt x="826" y="238"/>
                  </a:lnTo>
                  <a:lnTo>
                    <a:pt x="901" y="263"/>
                  </a:lnTo>
                  <a:lnTo>
                    <a:pt x="1049" y="315"/>
                  </a:lnTo>
                  <a:lnTo>
                    <a:pt x="1198" y="367"/>
                  </a:lnTo>
                  <a:lnTo>
                    <a:pt x="1864" y="606"/>
                  </a:lnTo>
                  <a:lnTo>
                    <a:pt x="2013" y="658"/>
                  </a:lnTo>
                  <a:lnTo>
                    <a:pt x="2161" y="708"/>
                  </a:lnTo>
                  <a:lnTo>
                    <a:pt x="2236" y="733"/>
                  </a:lnTo>
                  <a:lnTo>
                    <a:pt x="2310" y="757"/>
                  </a:lnTo>
                  <a:lnTo>
                    <a:pt x="2385" y="780"/>
                  </a:lnTo>
                  <a:lnTo>
                    <a:pt x="2459" y="803"/>
                  </a:lnTo>
                  <a:lnTo>
                    <a:pt x="2534" y="826"/>
                  </a:lnTo>
                  <a:lnTo>
                    <a:pt x="2609" y="848"/>
                  </a:lnTo>
                  <a:lnTo>
                    <a:pt x="2684" y="869"/>
                  </a:lnTo>
                  <a:lnTo>
                    <a:pt x="2759" y="889"/>
                  </a:lnTo>
                  <a:lnTo>
                    <a:pt x="2835" y="909"/>
                  </a:lnTo>
                  <a:lnTo>
                    <a:pt x="2910" y="928"/>
                  </a:lnTo>
                  <a:lnTo>
                    <a:pt x="2986" y="946"/>
                  </a:lnTo>
                  <a:lnTo>
                    <a:pt x="3062" y="962"/>
                  </a:lnTo>
                  <a:lnTo>
                    <a:pt x="3138" y="978"/>
                  </a:lnTo>
                  <a:lnTo>
                    <a:pt x="3214" y="993"/>
                  </a:lnTo>
                  <a:lnTo>
                    <a:pt x="3291" y="1007"/>
                  </a:lnTo>
                  <a:lnTo>
                    <a:pt x="3368" y="1020"/>
                  </a:lnTo>
                  <a:lnTo>
                    <a:pt x="3445" y="1032"/>
                  </a:lnTo>
                  <a:lnTo>
                    <a:pt x="3522" y="1042"/>
                  </a:lnTo>
                  <a:lnTo>
                    <a:pt x="3599" y="1051"/>
                  </a:lnTo>
                  <a:lnTo>
                    <a:pt x="3677" y="1059"/>
                  </a:lnTo>
                  <a:lnTo>
                    <a:pt x="3755" y="1066"/>
                  </a:lnTo>
                  <a:lnTo>
                    <a:pt x="3833" y="1071"/>
                  </a:lnTo>
                  <a:lnTo>
                    <a:pt x="3911" y="1075"/>
                  </a:lnTo>
                  <a:lnTo>
                    <a:pt x="3990" y="1077"/>
                  </a:lnTo>
                  <a:lnTo>
                    <a:pt x="4069" y="1077"/>
                  </a:lnTo>
                  <a:lnTo>
                    <a:pt x="4149" y="1077"/>
                  </a:lnTo>
                  <a:lnTo>
                    <a:pt x="4228" y="1074"/>
                  </a:lnTo>
                  <a:lnTo>
                    <a:pt x="4309" y="1070"/>
                  </a:lnTo>
                  <a:lnTo>
                    <a:pt x="4389" y="1064"/>
                  </a:lnTo>
                  <a:lnTo>
                    <a:pt x="4318" y="1024"/>
                  </a:lnTo>
                  <a:lnTo>
                    <a:pt x="4248" y="982"/>
                  </a:lnTo>
                  <a:lnTo>
                    <a:pt x="4178" y="939"/>
                  </a:lnTo>
                  <a:lnTo>
                    <a:pt x="4109" y="896"/>
                  </a:lnTo>
                  <a:lnTo>
                    <a:pt x="4040" y="852"/>
                  </a:lnTo>
                  <a:lnTo>
                    <a:pt x="3972" y="807"/>
                  </a:lnTo>
                  <a:lnTo>
                    <a:pt x="3904" y="762"/>
                  </a:lnTo>
                  <a:lnTo>
                    <a:pt x="3836" y="717"/>
                  </a:lnTo>
                  <a:lnTo>
                    <a:pt x="3502" y="488"/>
                  </a:lnTo>
                  <a:lnTo>
                    <a:pt x="3435" y="443"/>
                  </a:lnTo>
                  <a:lnTo>
                    <a:pt x="3368" y="399"/>
                  </a:lnTo>
                  <a:lnTo>
                    <a:pt x="3300" y="355"/>
                  </a:lnTo>
                  <a:lnTo>
                    <a:pt x="3231" y="311"/>
                  </a:lnTo>
                  <a:lnTo>
                    <a:pt x="3161" y="269"/>
                  </a:lnTo>
                  <a:lnTo>
                    <a:pt x="3090" y="227"/>
                  </a:lnTo>
                  <a:lnTo>
                    <a:pt x="3019" y="186"/>
                  </a:lnTo>
                  <a:lnTo>
                    <a:pt x="2946" y="146"/>
                  </a:lnTo>
                  <a:lnTo>
                    <a:pt x="2873" y="107"/>
                  </a:lnTo>
                  <a:lnTo>
                    <a:pt x="2800" y="70"/>
                  </a:lnTo>
                  <a:lnTo>
                    <a:pt x="2725" y="34"/>
                  </a:lnTo>
                  <a:lnTo>
                    <a:pt x="2650" y="0"/>
                  </a:lnTo>
                  <a:close/>
                </a:path>
              </a:pathLst>
            </a:custGeom>
            <a:solidFill>
              <a:srgbClr val="A6A9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MX"/>
            </a:p>
          </p:txBody>
        </p:sp>
        <p:pic>
          <p:nvPicPr>
            <p:cNvPr id="10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6" y="641"/>
              <a:ext cx="161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4" y="641"/>
              <a:ext cx="137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8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8" y="641"/>
              <a:ext cx="138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Freeform 9"/>
            <p:cNvSpPr>
              <a:spLocks/>
            </p:cNvSpPr>
            <p:nvPr/>
          </p:nvSpPr>
          <p:spPr bwMode="auto">
            <a:xfrm>
              <a:off x="3535" y="641"/>
              <a:ext cx="47" cy="135"/>
            </a:xfrm>
            <a:custGeom>
              <a:avLst/>
              <a:gdLst>
                <a:gd name="T0" fmla="+- 0 3582 3535"/>
                <a:gd name="T1" fmla="*/ T0 w 47"/>
                <a:gd name="T2" fmla="+- 0 641 641"/>
                <a:gd name="T3" fmla="*/ 641 h 135"/>
                <a:gd name="T4" fmla="+- 0 3535 3535"/>
                <a:gd name="T5" fmla="*/ T4 w 47"/>
                <a:gd name="T6" fmla="+- 0 641 641"/>
                <a:gd name="T7" fmla="*/ 641 h 135"/>
                <a:gd name="T8" fmla="+- 0 3535 3535"/>
                <a:gd name="T9" fmla="*/ T8 w 47"/>
                <a:gd name="T10" fmla="+- 0 644 641"/>
                <a:gd name="T11" fmla="*/ 644 h 135"/>
                <a:gd name="T12" fmla="+- 0 3549 3535"/>
                <a:gd name="T13" fmla="*/ T12 w 47"/>
                <a:gd name="T14" fmla="+- 0 655 641"/>
                <a:gd name="T15" fmla="*/ 655 h 135"/>
                <a:gd name="T16" fmla="+- 0 3549 3535"/>
                <a:gd name="T17" fmla="*/ T16 w 47"/>
                <a:gd name="T18" fmla="+- 0 762 641"/>
                <a:gd name="T19" fmla="*/ 762 h 135"/>
                <a:gd name="T20" fmla="+- 0 3535 3535"/>
                <a:gd name="T21" fmla="*/ T20 w 47"/>
                <a:gd name="T22" fmla="+- 0 774 641"/>
                <a:gd name="T23" fmla="*/ 774 h 135"/>
                <a:gd name="T24" fmla="+- 0 3535 3535"/>
                <a:gd name="T25" fmla="*/ T24 w 47"/>
                <a:gd name="T26" fmla="+- 0 776 641"/>
                <a:gd name="T27" fmla="*/ 776 h 135"/>
                <a:gd name="T28" fmla="+- 0 3582 3535"/>
                <a:gd name="T29" fmla="*/ T28 w 47"/>
                <a:gd name="T30" fmla="+- 0 776 641"/>
                <a:gd name="T31" fmla="*/ 776 h 135"/>
                <a:gd name="T32" fmla="+- 0 3582 3535"/>
                <a:gd name="T33" fmla="*/ T32 w 47"/>
                <a:gd name="T34" fmla="+- 0 774 641"/>
                <a:gd name="T35" fmla="*/ 774 h 135"/>
                <a:gd name="T36" fmla="+- 0 3567 3535"/>
                <a:gd name="T37" fmla="*/ T36 w 47"/>
                <a:gd name="T38" fmla="+- 0 762 641"/>
                <a:gd name="T39" fmla="*/ 762 h 135"/>
                <a:gd name="T40" fmla="+- 0 3567 3535"/>
                <a:gd name="T41" fmla="*/ T40 w 47"/>
                <a:gd name="T42" fmla="+- 0 655 641"/>
                <a:gd name="T43" fmla="*/ 655 h 135"/>
                <a:gd name="T44" fmla="+- 0 3582 3535"/>
                <a:gd name="T45" fmla="*/ T44 w 47"/>
                <a:gd name="T46" fmla="+- 0 644 641"/>
                <a:gd name="T47" fmla="*/ 644 h 135"/>
                <a:gd name="T48" fmla="+- 0 3582 3535"/>
                <a:gd name="T49" fmla="*/ T48 w 47"/>
                <a:gd name="T50" fmla="+- 0 641 641"/>
                <a:gd name="T51" fmla="*/ 641 h 13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47" h="135">
                  <a:moveTo>
                    <a:pt x="47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14" y="14"/>
                  </a:lnTo>
                  <a:lnTo>
                    <a:pt x="14" y="121"/>
                  </a:lnTo>
                  <a:lnTo>
                    <a:pt x="0" y="133"/>
                  </a:lnTo>
                  <a:lnTo>
                    <a:pt x="0" y="135"/>
                  </a:lnTo>
                  <a:lnTo>
                    <a:pt x="47" y="135"/>
                  </a:lnTo>
                  <a:lnTo>
                    <a:pt x="47" y="133"/>
                  </a:lnTo>
                  <a:lnTo>
                    <a:pt x="32" y="121"/>
                  </a:lnTo>
                  <a:lnTo>
                    <a:pt x="32" y="14"/>
                  </a:lnTo>
                  <a:lnTo>
                    <a:pt x="47" y="3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A6A9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MX"/>
            </a:p>
          </p:txBody>
        </p:sp>
        <p:pic>
          <p:nvPicPr>
            <p:cNvPr id="14" name="Picture 10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3" y="638"/>
              <a:ext cx="119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Freeform 11"/>
            <p:cNvSpPr>
              <a:spLocks/>
            </p:cNvSpPr>
            <p:nvPr/>
          </p:nvSpPr>
          <p:spPr bwMode="auto">
            <a:xfrm>
              <a:off x="3790" y="641"/>
              <a:ext cx="47" cy="135"/>
            </a:xfrm>
            <a:custGeom>
              <a:avLst/>
              <a:gdLst>
                <a:gd name="T0" fmla="+- 0 3837 3790"/>
                <a:gd name="T1" fmla="*/ T0 w 47"/>
                <a:gd name="T2" fmla="+- 0 641 641"/>
                <a:gd name="T3" fmla="*/ 641 h 135"/>
                <a:gd name="T4" fmla="+- 0 3790 3790"/>
                <a:gd name="T5" fmla="*/ T4 w 47"/>
                <a:gd name="T6" fmla="+- 0 641 641"/>
                <a:gd name="T7" fmla="*/ 641 h 135"/>
                <a:gd name="T8" fmla="+- 0 3790 3790"/>
                <a:gd name="T9" fmla="*/ T8 w 47"/>
                <a:gd name="T10" fmla="+- 0 644 641"/>
                <a:gd name="T11" fmla="*/ 644 h 135"/>
                <a:gd name="T12" fmla="+- 0 3805 3790"/>
                <a:gd name="T13" fmla="*/ T12 w 47"/>
                <a:gd name="T14" fmla="+- 0 655 641"/>
                <a:gd name="T15" fmla="*/ 655 h 135"/>
                <a:gd name="T16" fmla="+- 0 3805 3790"/>
                <a:gd name="T17" fmla="*/ T16 w 47"/>
                <a:gd name="T18" fmla="+- 0 762 641"/>
                <a:gd name="T19" fmla="*/ 762 h 135"/>
                <a:gd name="T20" fmla="+- 0 3790 3790"/>
                <a:gd name="T21" fmla="*/ T20 w 47"/>
                <a:gd name="T22" fmla="+- 0 774 641"/>
                <a:gd name="T23" fmla="*/ 774 h 135"/>
                <a:gd name="T24" fmla="+- 0 3790 3790"/>
                <a:gd name="T25" fmla="*/ T24 w 47"/>
                <a:gd name="T26" fmla="+- 0 776 641"/>
                <a:gd name="T27" fmla="*/ 776 h 135"/>
                <a:gd name="T28" fmla="+- 0 3837 3790"/>
                <a:gd name="T29" fmla="*/ T28 w 47"/>
                <a:gd name="T30" fmla="+- 0 776 641"/>
                <a:gd name="T31" fmla="*/ 776 h 135"/>
                <a:gd name="T32" fmla="+- 0 3837 3790"/>
                <a:gd name="T33" fmla="*/ T32 w 47"/>
                <a:gd name="T34" fmla="+- 0 774 641"/>
                <a:gd name="T35" fmla="*/ 774 h 135"/>
                <a:gd name="T36" fmla="+- 0 3822 3790"/>
                <a:gd name="T37" fmla="*/ T36 w 47"/>
                <a:gd name="T38" fmla="+- 0 762 641"/>
                <a:gd name="T39" fmla="*/ 762 h 135"/>
                <a:gd name="T40" fmla="+- 0 3822 3790"/>
                <a:gd name="T41" fmla="*/ T40 w 47"/>
                <a:gd name="T42" fmla="+- 0 655 641"/>
                <a:gd name="T43" fmla="*/ 655 h 135"/>
                <a:gd name="T44" fmla="+- 0 3837 3790"/>
                <a:gd name="T45" fmla="*/ T44 w 47"/>
                <a:gd name="T46" fmla="+- 0 644 641"/>
                <a:gd name="T47" fmla="*/ 644 h 135"/>
                <a:gd name="T48" fmla="+- 0 3837 3790"/>
                <a:gd name="T49" fmla="*/ T48 w 47"/>
                <a:gd name="T50" fmla="+- 0 641 641"/>
                <a:gd name="T51" fmla="*/ 641 h 13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47" h="135">
                  <a:moveTo>
                    <a:pt x="47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15" y="14"/>
                  </a:lnTo>
                  <a:lnTo>
                    <a:pt x="15" y="121"/>
                  </a:lnTo>
                  <a:lnTo>
                    <a:pt x="0" y="133"/>
                  </a:lnTo>
                  <a:lnTo>
                    <a:pt x="0" y="135"/>
                  </a:lnTo>
                  <a:lnTo>
                    <a:pt x="47" y="135"/>
                  </a:lnTo>
                  <a:lnTo>
                    <a:pt x="47" y="133"/>
                  </a:lnTo>
                  <a:lnTo>
                    <a:pt x="32" y="121"/>
                  </a:lnTo>
                  <a:lnTo>
                    <a:pt x="32" y="14"/>
                  </a:lnTo>
                  <a:lnTo>
                    <a:pt x="47" y="3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A6A9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MX"/>
            </a:p>
          </p:txBody>
        </p:sp>
        <p:pic>
          <p:nvPicPr>
            <p:cNvPr id="16" name="Picture 1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78" y="638"/>
              <a:ext cx="27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Freeform 13"/>
            <p:cNvSpPr>
              <a:spLocks/>
            </p:cNvSpPr>
            <p:nvPr/>
          </p:nvSpPr>
          <p:spPr bwMode="auto">
            <a:xfrm>
              <a:off x="4184" y="641"/>
              <a:ext cx="97" cy="135"/>
            </a:xfrm>
            <a:custGeom>
              <a:avLst/>
              <a:gdLst>
                <a:gd name="T0" fmla="+- 0 4231 4184"/>
                <a:gd name="T1" fmla="*/ T0 w 97"/>
                <a:gd name="T2" fmla="+- 0 641 641"/>
                <a:gd name="T3" fmla="*/ 641 h 135"/>
                <a:gd name="T4" fmla="+- 0 4184 4184"/>
                <a:gd name="T5" fmla="*/ T4 w 97"/>
                <a:gd name="T6" fmla="+- 0 641 641"/>
                <a:gd name="T7" fmla="*/ 641 h 135"/>
                <a:gd name="T8" fmla="+- 0 4184 4184"/>
                <a:gd name="T9" fmla="*/ T8 w 97"/>
                <a:gd name="T10" fmla="+- 0 644 641"/>
                <a:gd name="T11" fmla="*/ 644 h 135"/>
                <a:gd name="T12" fmla="+- 0 4199 4184"/>
                <a:gd name="T13" fmla="*/ T12 w 97"/>
                <a:gd name="T14" fmla="+- 0 655 641"/>
                <a:gd name="T15" fmla="*/ 655 h 135"/>
                <a:gd name="T16" fmla="+- 0 4199 4184"/>
                <a:gd name="T17" fmla="*/ T16 w 97"/>
                <a:gd name="T18" fmla="+- 0 762 641"/>
                <a:gd name="T19" fmla="*/ 762 h 135"/>
                <a:gd name="T20" fmla="+- 0 4184 4184"/>
                <a:gd name="T21" fmla="*/ T20 w 97"/>
                <a:gd name="T22" fmla="+- 0 774 641"/>
                <a:gd name="T23" fmla="*/ 774 h 135"/>
                <a:gd name="T24" fmla="+- 0 4184 4184"/>
                <a:gd name="T25" fmla="*/ T24 w 97"/>
                <a:gd name="T26" fmla="+- 0 776 641"/>
                <a:gd name="T27" fmla="*/ 776 h 135"/>
                <a:gd name="T28" fmla="+- 0 4281 4184"/>
                <a:gd name="T29" fmla="*/ T28 w 97"/>
                <a:gd name="T30" fmla="+- 0 776 641"/>
                <a:gd name="T31" fmla="*/ 776 h 135"/>
                <a:gd name="T32" fmla="+- 0 4281 4184"/>
                <a:gd name="T33" fmla="*/ T32 w 97"/>
                <a:gd name="T34" fmla="+- 0 740 641"/>
                <a:gd name="T35" fmla="*/ 740 h 135"/>
                <a:gd name="T36" fmla="+- 0 4278 4184"/>
                <a:gd name="T37" fmla="*/ T36 w 97"/>
                <a:gd name="T38" fmla="+- 0 740 641"/>
                <a:gd name="T39" fmla="*/ 740 h 135"/>
                <a:gd name="T40" fmla="+- 0 4264 4184"/>
                <a:gd name="T41" fmla="*/ T40 w 97"/>
                <a:gd name="T42" fmla="+- 0 760 641"/>
                <a:gd name="T43" fmla="*/ 760 h 135"/>
                <a:gd name="T44" fmla="+- 0 4216 4184"/>
                <a:gd name="T45" fmla="*/ T44 w 97"/>
                <a:gd name="T46" fmla="+- 0 760 641"/>
                <a:gd name="T47" fmla="*/ 760 h 135"/>
                <a:gd name="T48" fmla="+- 0 4216 4184"/>
                <a:gd name="T49" fmla="*/ T48 w 97"/>
                <a:gd name="T50" fmla="+- 0 655 641"/>
                <a:gd name="T51" fmla="*/ 655 h 135"/>
                <a:gd name="T52" fmla="+- 0 4231 4184"/>
                <a:gd name="T53" fmla="*/ T52 w 97"/>
                <a:gd name="T54" fmla="+- 0 644 641"/>
                <a:gd name="T55" fmla="*/ 644 h 135"/>
                <a:gd name="T56" fmla="+- 0 4231 4184"/>
                <a:gd name="T57" fmla="*/ T56 w 97"/>
                <a:gd name="T58" fmla="+- 0 641 641"/>
                <a:gd name="T59" fmla="*/ 641 h 13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</a:cxnLst>
              <a:rect l="0" t="0" r="r" b="b"/>
              <a:pathLst>
                <a:path w="97" h="135">
                  <a:moveTo>
                    <a:pt x="47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15" y="14"/>
                  </a:lnTo>
                  <a:lnTo>
                    <a:pt x="15" y="121"/>
                  </a:lnTo>
                  <a:lnTo>
                    <a:pt x="0" y="133"/>
                  </a:lnTo>
                  <a:lnTo>
                    <a:pt x="0" y="135"/>
                  </a:lnTo>
                  <a:lnTo>
                    <a:pt x="97" y="135"/>
                  </a:lnTo>
                  <a:lnTo>
                    <a:pt x="97" y="99"/>
                  </a:lnTo>
                  <a:lnTo>
                    <a:pt x="94" y="99"/>
                  </a:lnTo>
                  <a:lnTo>
                    <a:pt x="80" y="119"/>
                  </a:lnTo>
                  <a:lnTo>
                    <a:pt x="32" y="119"/>
                  </a:lnTo>
                  <a:lnTo>
                    <a:pt x="32" y="14"/>
                  </a:lnTo>
                  <a:lnTo>
                    <a:pt x="47" y="3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A6A9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MX"/>
            </a:p>
          </p:txBody>
        </p:sp>
        <p:pic>
          <p:nvPicPr>
            <p:cNvPr id="18" name="Picture 1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1" y="641"/>
              <a:ext cx="124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Freeform 15"/>
            <p:cNvSpPr>
              <a:spLocks/>
            </p:cNvSpPr>
            <p:nvPr/>
          </p:nvSpPr>
          <p:spPr bwMode="auto">
            <a:xfrm>
              <a:off x="4556" y="641"/>
              <a:ext cx="95" cy="135"/>
            </a:xfrm>
            <a:custGeom>
              <a:avLst/>
              <a:gdLst>
                <a:gd name="T0" fmla="+- 0 4649 4556"/>
                <a:gd name="T1" fmla="*/ T0 w 95"/>
                <a:gd name="T2" fmla="+- 0 641 641"/>
                <a:gd name="T3" fmla="*/ 641 h 135"/>
                <a:gd name="T4" fmla="+- 0 4556 4556"/>
                <a:gd name="T5" fmla="*/ T4 w 95"/>
                <a:gd name="T6" fmla="+- 0 641 641"/>
                <a:gd name="T7" fmla="*/ 641 h 135"/>
                <a:gd name="T8" fmla="+- 0 4556 4556"/>
                <a:gd name="T9" fmla="*/ T8 w 95"/>
                <a:gd name="T10" fmla="+- 0 644 641"/>
                <a:gd name="T11" fmla="*/ 644 h 135"/>
                <a:gd name="T12" fmla="+- 0 4570 4556"/>
                <a:gd name="T13" fmla="*/ T12 w 95"/>
                <a:gd name="T14" fmla="+- 0 655 641"/>
                <a:gd name="T15" fmla="*/ 655 h 135"/>
                <a:gd name="T16" fmla="+- 0 4570 4556"/>
                <a:gd name="T17" fmla="*/ T16 w 95"/>
                <a:gd name="T18" fmla="+- 0 762 641"/>
                <a:gd name="T19" fmla="*/ 762 h 135"/>
                <a:gd name="T20" fmla="+- 0 4556 4556"/>
                <a:gd name="T21" fmla="*/ T20 w 95"/>
                <a:gd name="T22" fmla="+- 0 774 641"/>
                <a:gd name="T23" fmla="*/ 774 h 135"/>
                <a:gd name="T24" fmla="+- 0 4556 4556"/>
                <a:gd name="T25" fmla="*/ T24 w 95"/>
                <a:gd name="T26" fmla="+- 0 776 641"/>
                <a:gd name="T27" fmla="*/ 776 h 135"/>
                <a:gd name="T28" fmla="+- 0 4650 4556"/>
                <a:gd name="T29" fmla="*/ T28 w 95"/>
                <a:gd name="T30" fmla="+- 0 776 641"/>
                <a:gd name="T31" fmla="*/ 776 h 135"/>
                <a:gd name="T32" fmla="+- 0 4650 4556"/>
                <a:gd name="T33" fmla="*/ T32 w 95"/>
                <a:gd name="T34" fmla="+- 0 742 641"/>
                <a:gd name="T35" fmla="*/ 742 h 135"/>
                <a:gd name="T36" fmla="+- 0 4648 4556"/>
                <a:gd name="T37" fmla="*/ T36 w 95"/>
                <a:gd name="T38" fmla="+- 0 742 641"/>
                <a:gd name="T39" fmla="*/ 742 h 135"/>
                <a:gd name="T40" fmla="+- 0 4634 4556"/>
                <a:gd name="T41" fmla="*/ T40 w 95"/>
                <a:gd name="T42" fmla="+- 0 760 641"/>
                <a:gd name="T43" fmla="*/ 760 h 135"/>
                <a:gd name="T44" fmla="+- 0 4588 4556"/>
                <a:gd name="T45" fmla="*/ T44 w 95"/>
                <a:gd name="T46" fmla="+- 0 760 641"/>
                <a:gd name="T47" fmla="*/ 760 h 135"/>
                <a:gd name="T48" fmla="+- 0 4588 4556"/>
                <a:gd name="T49" fmla="*/ T48 w 95"/>
                <a:gd name="T50" fmla="+- 0 715 641"/>
                <a:gd name="T51" fmla="*/ 715 h 135"/>
                <a:gd name="T52" fmla="+- 0 4629 4556"/>
                <a:gd name="T53" fmla="*/ T52 w 95"/>
                <a:gd name="T54" fmla="+- 0 715 641"/>
                <a:gd name="T55" fmla="*/ 715 h 135"/>
                <a:gd name="T56" fmla="+- 0 4639 4556"/>
                <a:gd name="T57" fmla="*/ T56 w 95"/>
                <a:gd name="T58" fmla="+- 0 723 641"/>
                <a:gd name="T59" fmla="*/ 723 h 135"/>
                <a:gd name="T60" fmla="+- 0 4641 4556"/>
                <a:gd name="T61" fmla="*/ T60 w 95"/>
                <a:gd name="T62" fmla="+- 0 723 641"/>
                <a:gd name="T63" fmla="*/ 723 h 135"/>
                <a:gd name="T64" fmla="+- 0 4641 4556"/>
                <a:gd name="T65" fmla="*/ T64 w 95"/>
                <a:gd name="T66" fmla="+- 0 692 641"/>
                <a:gd name="T67" fmla="*/ 692 h 135"/>
                <a:gd name="T68" fmla="+- 0 4639 4556"/>
                <a:gd name="T69" fmla="*/ T68 w 95"/>
                <a:gd name="T70" fmla="+- 0 692 641"/>
                <a:gd name="T71" fmla="*/ 692 h 135"/>
                <a:gd name="T72" fmla="+- 0 4629 4556"/>
                <a:gd name="T73" fmla="*/ T72 w 95"/>
                <a:gd name="T74" fmla="+- 0 699 641"/>
                <a:gd name="T75" fmla="*/ 699 h 135"/>
                <a:gd name="T76" fmla="+- 0 4588 4556"/>
                <a:gd name="T77" fmla="*/ T76 w 95"/>
                <a:gd name="T78" fmla="+- 0 699 641"/>
                <a:gd name="T79" fmla="*/ 699 h 135"/>
                <a:gd name="T80" fmla="+- 0 4588 4556"/>
                <a:gd name="T81" fmla="*/ T80 w 95"/>
                <a:gd name="T82" fmla="+- 0 657 641"/>
                <a:gd name="T83" fmla="*/ 657 h 135"/>
                <a:gd name="T84" fmla="+- 0 4630 4556"/>
                <a:gd name="T85" fmla="*/ T84 w 95"/>
                <a:gd name="T86" fmla="+- 0 657 641"/>
                <a:gd name="T87" fmla="*/ 657 h 135"/>
                <a:gd name="T88" fmla="+- 0 4646 4556"/>
                <a:gd name="T89" fmla="*/ T88 w 95"/>
                <a:gd name="T90" fmla="+- 0 670 641"/>
                <a:gd name="T91" fmla="*/ 670 h 135"/>
                <a:gd name="T92" fmla="+- 0 4649 4556"/>
                <a:gd name="T93" fmla="*/ T92 w 95"/>
                <a:gd name="T94" fmla="+- 0 670 641"/>
                <a:gd name="T95" fmla="*/ 670 h 135"/>
                <a:gd name="T96" fmla="+- 0 4649 4556"/>
                <a:gd name="T97" fmla="*/ T96 w 95"/>
                <a:gd name="T98" fmla="+- 0 641 641"/>
                <a:gd name="T99" fmla="*/ 641 h 13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</a:cxnLst>
              <a:rect l="0" t="0" r="r" b="b"/>
              <a:pathLst>
                <a:path w="95" h="135">
                  <a:moveTo>
                    <a:pt x="93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14" y="14"/>
                  </a:lnTo>
                  <a:lnTo>
                    <a:pt x="14" y="121"/>
                  </a:lnTo>
                  <a:lnTo>
                    <a:pt x="0" y="133"/>
                  </a:lnTo>
                  <a:lnTo>
                    <a:pt x="0" y="135"/>
                  </a:lnTo>
                  <a:lnTo>
                    <a:pt x="94" y="135"/>
                  </a:lnTo>
                  <a:lnTo>
                    <a:pt x="94" y="101"/>
                  </a:lnTo>
                  <a:lnTo>
                    <a:pt x="92" y="101"/>
                  </a:lnTo>
                  <a:lnTo>
                    <a:pt x="78" y="119"/>
                  </a:lnTo>
                  <a:lnTo>
                    <a:pt x="32" y="119"/>
                  </a:lnTo>
                  <a:lnTo>
                    <a:pt x="32" y="74"/>
                  </a:lnTo>
                  <a:lnTo>
                    <a:pt x="73" y="74"/>
                  </a:lnTo>
                  <a:lnTo>
                    <a:pt x="83" y="82"/>
                  </a:lnTo>
                  <a:lnTo>
                    <a:pt x="85" y="82"/>
                  </a:lnTo>
                  <a:lnTo>
                    <a:pt x="85" y="51"/>
                  </a:lnTo>
                  <a:lnTo>
                    <a:pt x="83" y="51"/>
                  </a:lnTo>
                  <a:lnTo>
                    <a:pt x="73" y="58"/>
                  </a:lnTo>
                  <a:lnTo>
                    <a:pt x="32" y="58"/>
                  </a:lnTo>
                  <a:lnTo>
                    <a:pt x="32" y="16"/>
                  </a:lnTo>
                  <a:lnTo>
                    <a:pt x="74" y="16"/>
                  </a:lnTo>
                  <a:lnTo>
                    <a:pt x="90" y="29"/>
                  </a:lnTo>
                  <a:lnTo>
                    <a:pt x="93" y="29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rgbClr val="A6A9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MX"/>
            </a:p>
          </p:txBody>
        </p:sp>
        <p:pic>
          <p:nvPicPr>
            <p:cNvPr id="20" name="Picture 1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2" y="897"/>
              <a:ext cx="2954" cy="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Rectángulo 4"/>
          <p:cNvSpPr/>
          <p:nvPr/>
        </p:nvSpPr>
        <p:spPr>
          <a:xfrm>
            <a:off x="1625600" y="769257"/>
            <a:ext cx="2554514" cy="4354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45599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61</Words>
  <Application>Microsoft Office PowerPoint</Application>
  <PresentationFormat>Panorámica</PresentationFormat>
  <Paragraphs>18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Kalinga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Rosy G Transparencia</dc:creator>
  <cp:lastModifiedBy>USUARIO</cp:lastModifiedBy>
  <cp:revision>10</cp:revision>
  <dcterms:created xsi:type="dcterms:W3CDTF">2022-02-16T18:14:35Z</dcterms:created>
  <dcterms:modified xsi:type="dcterms:W3CDTF">2023-06-12T17:29:44Z</dcterms:modified>
</cp:coreProperties>
</file>